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5" Type="http://schemas.microsoft.com/office/2007/relationships/hdphoto" Target="../media/hdphoto1.wdp" /><Relationship Id="rId4" Type="http://schemas.openxmlformats.org/officeDocument/2006/relationships/image" Target="../media/image2.png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7/25/2022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pn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AF696-FAFC-1D4F-BF0A-3EA0D923F2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Affixes </a:t>
            </a:r>
            <a:br>
              <a:rPr lang="en-GB"/>
            </a:br>
            <a:r>
              <a:rPr lang="en-GB"/>
              <a:t>MA II SEM PAPER VIII 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7A1697-0601-2E46-95D1-9FE51816C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Department of English Govt College Paonta Sahib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3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1B6E-B50D-9C4D-85E1-9029DDCF3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8542A-90DF-3243-8821-B5A22D93A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F7E085-8625-B245-AA0F-8A0E84E15E76}"/>
              </a:ext>
            </a:extLst>
          </p:cNvPr>
          <p:cNvSpPr txBox="1"/>
          <p:nvPr/>
        </p:nvSpPr>
        <p:spPr>
          <a:xfrm>
            <a:off x="3046512" y="2413337"/>
            <a:ext cx="60989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Affixes are the key to understanding larger words.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Prefix Is placed at the beginning of a word to create a deeper meaning. Root Is the part of the word that remains the same. Suffix Is placed at the end of a word to create a deeper meaning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friend Joy -ful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1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E6B68-B75C-DD41-989C-ADBA8B18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20674-3282-7F41-A2CE-4663205A9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D8B6B-F137-6144-9D8F-6A3DEFC0D349}"/>
              </a:ext>
            </a:extLst>
          </p:cNvPr>
          <p:cNvSpPr txBox="1"/>
          <p:nvPr/>
        </p:nvSpPr>
        <p:spPr>
          <a:xfrm>
            <a:off x="3046512" y="2551837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a prefix?A prefix comes before the root word.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 means before</a:t>
            </a:r>
          </a:p>
          <a:p>
            <a:pPr algn="l"/>
            <a:br>
              <a:rPr lang="en-GB"/>
            </a:b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a suffix?A suffixes comes after the root word</a:t>
            </a:r>
          </a:p>
        </p:txBody>
      </p:sp>
    </p:spTree>
    <p:extLst>
      <p:ext uri="{BB962C8B-B14F-4D97-AF65-F5344CB8AC3E}">
        <p14:creationId xmlns:p14="http://schemas.microsoft.com/office/powerpoint/2010/main" val="239833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E12BF-A574-994F-B45C-A5982CC6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B2415-94C1-6148-AF97-700819855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0BD34-3340-8342-87F3-821B280C96EF}"/>
              </a:ext>
            </a:extLst>
          </p:cNvPr>
          <p:cNvSpPr txBox="1"/>
          <p:nvPr/>
        </p:nvSpPr>
        <p:spPr>
          <a:xfrm>
            <a:off x="3046512" y="2274838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prefixes as you can.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Be- Make Befriend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Co- Together Coexist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Mis- Badly, wrongly Misspell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Out- Beyond Outsmart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Un- Not, opposite of Unreasonable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Up- Rising, above Upriver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With- Back, away Withdraw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58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7001D-FE29-154C-B236-54D94F74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80772-AC70-C641-B2EB-800C30B14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FB3446-4945-E64E-B4CD-7D7A7A804676}"/>
              </a:ext>
            </a:extLst>
          </p:cNvPr>
          <p:cNvSpPr txBox="1"/>
          <p:nvPr/>
        </p:nvSpPr>
        <p:spPr>
          <a:xfrm>
            <a:off x="3046512" y="2551837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-er Comparison, one who does something Greater, doer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-ful Full of Joyful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-ish In the manner of, relating to Bookish Boyish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-ness Condition or state of being Happiness, goodness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-ship Condition, profession, skill friendship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29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9C64-65C2-8347-A91D-E14BD83F1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FF80-B5E8-B145-8B5F-11007FD35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AF600F-CD1D-CC43-A997-37A6F074967D}"/>
              </a:ext>
            </a:extLst>
          </p:cNvPr>
          <p:cNvSpPr txBox="1"/>
          <p:nvPr/>
        </p:nvSpPr>
        <p:spPr>
          <a:xfrm>
            <a:off x="3046512" y="1582340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Rules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 The prefix im usually comes before words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beginning with the letters b, m and p -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imbalance, immodest, imperfect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The prefix il is only used before a word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beginning with the letter l - illegal, illogical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The prefix ir is only used before a word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beginning with the letter r - irrational,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irresponsible. However, other prefixes can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sometimes be used before words beginning with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letters l and r depending on the words -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disloyal , unreasonable.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52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1A5C2-5F7C-8C46-AAB1-802853972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CEFC4-3BF3-584B-A5F1-E8263A1A6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73FCC-5BF4-0C4F-BD10-7B2A0AB95F8E}"/>
              </a:ext>
            </a:extLst>
          </p:cNvPr>
          <p:cNvSpPr txBox="1"/>
          <p:nvPr/>
        </p:nvSpPr>
        <p:spPr>
          <a:xfrm>
            <a:off x="3046512" y="2551837"/>
            <a:ext cx="6098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suffix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a syllable or a word joined on to the end of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word to change its meaning and grammatical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function Examples sad ness sadness excite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ment excitement friend ly friendly sleep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less sleepless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44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5DFCD-21D4-E740-A30E-C4CF4EB5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92031-196F-1540-ADE9-34567A3C8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BEA86-0EB6-9B47-B22F-AE106CCDFD79}"/>
              </a:ext>
            </a:extLst>
          </p:cNvPr>
          <p:cNvSpPr txBox="1"/>
          <p:nvPr/>
        </p:nvSpPr>
        <p:spPr>
          <a:xfrm>
            <a:off x="3046512" y="1720840"/>
            <a:ext cx="60989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Rules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 Most words ending in e drop the e when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adding a suffix that begins with a vowel - race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/racing, lease/leased, receive/receiver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Words ending in ce or ge usually keep the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 when adding a suffix that begins with an a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an o - courage/ courageous, trace/traceable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Most words ending in e keep the e when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adding a suffix that begins with a consonant -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manage/management, ease/easement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suffix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85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E96-4C36-2F4E-ADE5-051F299B6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DE8B8-8FC2-0A42-B68B-65816803E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Rules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4.Most words ending in Y following a consonant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change the y to I when adding a suffix that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 not begin with I - try/tried,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bounty/bountiful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5.One-syllable words ending in a single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consonant following a single vowel double the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consonant before adding the suffixes ed, er or ing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suffix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4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2011-88BB-094C-B33B-6C7135B9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ADF4A-E6BA-A245-A995-DF0EB3AA6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5400"/>
          </a:p>
          <a:p>
            <a:endParaRPr lang="en-GB" sz="5400"/>
          </a:p>
          <a:p>
            <a:r>
              <a:rPr lang="en-GB" sz="5400"/>
              <a:t>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372957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Wood Type</vt:lpstr>
      <vt:lpstr>Affixes  MA II SEM PAPER VIII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Affixes  MA II SEM PAPER VIII  </dc:title>
  <dc:creator>Unknown User</dc:creator>
  <cp:lastModifiedBy>Unknown User</cp:lastModifiedBy>
  <cp:revision>1</cp:revision>
  <dcterms:created xsi:type="dcterms:W3CDTF">2022-07-25T15:44:12Z</dcterms:created>
  <dcterms:modified xsi:type="dcterms:W3CDTF">2022-07-25T15:50:45Z</dcterms:modified>
</cp:coreProperties>
</file>